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Ubuntu"/>
      <p:regular r:id="rId36"/>
      <p:bold r:id="rId37"/>
      <p:italic r:id="rId38"/>
      <p:boldItalic r:id="rId39"/>
    </p:embeddedFont>
    <p:embeddedFont>
      <p:font typeface="Proxima Nova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regular.fntdata"/><Relationship Id="rId20" Type="http://schemas.openxmlformats.org/officeDocument/2006/relationships/slide" Target="slides/slide15.xml"/><Relationship Id="rId42" Type="http://schemas.openxmlformats.org/officeDocument/2006/relationships/font" Target="fonts/ProximaNova-italic.fntdata"/><Relationship Id="rId41" Type="http://schemas.openxmlformats.org/officeDocument/2006/relationships/font" Target="fonts/ProximaNova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ProximaNova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Ubuntu-bold.fntdata"/><Relationship Id="rId14" Type="http://schemas.openxmlformats.org/officeDocument/2006/relationships/slide" Target="slides/slide9.xml"/><Relationship Id="rId36" Type="http://schemas.openxmlformats.org/officeDocument/2006/relationships/font" Target="fonts/Ubuntu-regular.fntdata"/><Relationship Id="rId17" Type="http://schemas.openxmlformats.org/officeDocument/2006/relationships/slide" Target="slides/slide12.xml"/><Relationship Id="rId39" Type="http://schemas.openxmlformats.org/officeDocument/2006/relationships/font" Target="fonts/Ubuntu-boldItalic.fntdata"/><Relationship Id="rId16" Type="http://schemas.openxmlformats.org/officeDocument/2006/relationships/slide" Target="slides/slide11.xml"/><Relationship Id="rId38" Type="http://schemas.openxmlformats.org/officeDocument/2006/relationships/font" Target="fonts/Ubuntu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anva.com/zh_tw/education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a4e78b88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a4e78b88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ef28e443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ef28e443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9ef28e443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9ef28e443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4aaa5802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4aaa5802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e2dce68a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e2dce68a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a4e78b88b_1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a4e78b88b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4aaa5802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4aaa5802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4aaa5802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4aaa5802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4aaa5802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4aaa5802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1cfade36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1cfade36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cfade36e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1cfade36e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@main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MyApp: App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    @State private var isLoading = true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Scene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WindowGroup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if isLoading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LaunchView()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.onAppear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// 模擬啟動過程，2秒後進入主畫面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DispatchQueue.main.asyncAfter(deadline: .now() + 2)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    isLoading = 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 else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ContentView()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LaunchView: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VStack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Image(systemName: "app.fill")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.resizable()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.frame(width: 100, height: 100)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Text("Welcome to MyApp!")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.font(.title)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.padding()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.background(Color.blue)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.edgesIgnoringSafeArea(.all)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a7377f5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a7377f5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e2dce68a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1e2dce68a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LaunchView: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// 初始位置在螢幕左側外面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@State private var offsetX: CGFloat = -UIScreen.main.bounds.width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ZStack{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Color.red.opacity(0.5).ignoresSafeArea()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Text("逢甲美食")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.font(.largeTitle)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.offset(x: offsetX) // 設定 X 軸偏移量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.onAppear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withAnimation(.easeOut(duration: 1.0))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offsetX = 0 // 飛入到螢幕中央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#Preview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LaunchView()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1e2dce68a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1e2dce68a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import SwiftUI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@main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struct FcuFood_1209_1App: App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@State private var isLoading = true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var body: some Scene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WindowGroup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if isLoading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LaunchView()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.onAppear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// 模擬啟動過程，2秒後進入主畫面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DispatchQueue.main.asyncAfter(deadline: .now() + 2)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   isLoading = 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} else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ContentView()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cfade36e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1cfade36e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a4e78b88b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a4e78b88b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a4e78b88b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a4e78b88b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highlight>
                  <a:srgbClr val="F2F2F2"/>
                </a:highlight>
                <a:latin typeface="Consolas"/>
                <a:ea typeface="Consolas"/>
                <a:cs typeface="Consolas"/>
                <a:sym typeface="Consolas"/>
              </a:rPr>
              <a:t>CFBundleDisplayName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9ef28e443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9ef28e443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9ef28e443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9ef28e443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4aaa5802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4aaa5802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4aaa5802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4aaa5802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4aaa5802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4aaa5802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7aa347a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7aa347a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9ef28e443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9ef28e443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4aaa5802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4aaa5802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2"/>
              </a:rPr>
              <a:t>https://www.canva.com/zh_tw/education</a:t>
            </a:r>
            <a:r>
              <a:rPr lang="zh-TW"/>
              <a:t>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4aaa5802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4aaa5802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4aaa5802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4aaa5802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76511eb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76511eb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依下面描述，幫我生成1024*1024的ios app </a:t>
            </a:r>
            <a:r>
              <a:rPr lang="zh-TW" sz="1200">
                <a:solidFill>
                  <a:srgbClr val="0F0F0F"/>
                </a:solidFill>
                <a:latin typeface="Ubuntu"/>
                <a:ea typeface="Ubuntu"/>
                <a:cs typeface="Ubuntu"/>
                <a:sym typeface="Ubuntu"/>
              </a:rPr>
              <a:t>logo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```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逢甲美食App是一個致力於連結美食與饕客的數位平台，為用戶提供即時、精準的美食推薦與便捷的導航服務。不論是想探索人氣美食還是尋找優惠折扣，此App都能成為您在逢甲地區的最佳導覽工具。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```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generate a </a:t>
            </a:r>
            <a:r>
              <a:rPr lang="zh-TW">
                <a:solidFill>
                  <a:schemeClr val="dk1"/>
                </a:solidFill>
              </a:rPr>
              <a:t>1024*1024</a:t>
            </a:r>
            <a:r>
              <a:rPr lang="zh-TW"/>
              <a:t> ios app icon by fellowing description: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```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The Feng Chia Food App is a digital platform dedicated to connecting food and foodies, providing users with real-time, accurate food recommendations and convenient navigation services. Whether you want to explore popular dishes or find discounts, this app can be your best guide in the Feng Chia area.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```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de8388f99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de8388f99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依下面描述，幫我生成1024*1024的ios app </a:t>
            </a:r>
            <a:r>
              <a:rPr lang="zh-TW" sz="1200">
                <a:solidFill>
                  <a:srgbClr val="0F0F0F"/>
                </a:solidFill>
                <a:latin typeface="Ubuntu"/>
                <a:ea typeface="Ubuntu"/>
                <a:cs typeface="Ubuntu"/>
                <a:sym typeface="Ubuntu"/>
              </a:rPr>
              <a:t>logo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```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逢甲美食App是一個致力於連結美食與饕客的數位平台，為用戶提供即時、精準的美食推薦與便捷的導航服務。不論是想探索人氣美食還是尋找優惠折扣，此App都能成為您在逢甲地區的最佳導覽工具。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```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generate a </a:t>
            </a:r>
            <a:r>
              <a:rPr lang="zh-TW">
                <a:solidFill>
                  <a:schemeClr val="dk1"/>
                </a:solidFill>
              </a:rPr>
              <a:t>1024*1024</a:t>
            </a:r>
            <a:r>
              <a:rPr lang="zh-TW"/>
              <a:t> ios app icon by fellowing description: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```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The Feng Chia Food App is a digital platform dedicated to connecting food and foodies, providing users with real-time, accurate food recommendations and convenient navigation services. Whether you want to explore popular dishes or find discounts, this app can be your best guide in the Feng Chia area.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```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1e7111cd5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1e7111cd5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Relationship Id="rId6" Type="http://schemas.openxmlformats.org/officeDocument/2006/relationships/image" Target="../media/image3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Relationship Id="rId4" Type="http://schemas.openxmlformats.org/officeDocument/2006/relationships/image" Target="../media/image17.png"/><Relationship Id="rId5" Type="http://schemas.openxmlformats.org/officeDocument/2006/relationships/image" Target="../media/image25.png"/><Relationship Id="rId6" Type="http://schemas.openxmlformats.org/officeDocument/2006/relationships/image" Target="../media/image23.png"/><Relationship Id="rId7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www.youtube.com/watch?v=y5ZYRyrpjuU" TargetMode="External"/><Relationship Id="rId4" Type="http://schemas.openxmlformats.org/officeDocument/2006/relationships/image" Target="../media/image2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canva.com/zh_tw/" TargetMode="External"/><Relationship Id="rId4" Type="http://schemas.openxmlformats.org/officeDocument/2006/relationships/hyperlink" Target="https://appicon.co/" TargetMode="External"/><Relationship Id="rId5" Type="http://schemas.openxmlformats.org/officeDocument/2006/relationships/hyperlink" Target="https://bit.ly/2SLU2CJ" TargetMode="External"/><Relationship Id="rId6" Type="http://schemas.openxmlformats.org/officeDocument/2006/relationships/hyperlink" Target="https://medium.com/@nicolasguyot/how-to-add-a-launch-screen-with-storyboard-in-xcode-16-swiftui-app-a88ae36bc292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appicon.co/" TargetMode="External"/><Relationship Id="rId4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Relationship Id="rId4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canva.com/zh_tw/" TargetMode="External"/><Relationship Id="rId4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s://chatgpt.com/g/g-qQzgIhqV7-shi-jue-cheng-xiang" TargetMode="External"/><Relationship Id="rId6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hyperlink" Target="https://www.canva.com/features/webp-to-png-converte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10450" y="1014563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6000"/>
              <a:t>iOS APP程式設計</a:t>
            </a:r>
            <a:endParaRPr sz="6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陳重宏 @ 創能學院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708275" y="4148850"/>
            <a:ext cx="19569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keny@gis.tw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一圖設置全尺寸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只需</a:t>
            </a:r>
            <a:r>
              <a:rPr lang="zh-TW"/>
              <a:t>要</a:t>
            </a:r>
            <a:r>
              <a:rPr lang="zh-TW"/>
              <a:t>1024*1024圖片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1"/>
            <a:ext cx="9144003" cy="377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App LaunchScreen設定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Launch Screen.storyboard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在專案資料夾，右鍵選擇”New File from Template…”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選擇User Interface中的”Launch Screen”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使用預設的”Launch Screen”名稱並按下Create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即可在專案中新增Launch Screen.storyboard檔案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8789" y="0"/>
            <a:ext cx="384522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4379" y="1318525"/>
            <a:ext cx="4569225" cy="325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533816"/>
            <a:ext cx="4609627" cy="2653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2305332"/>
            <a:ext cx="4609623" cy="2592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使用 Launch Screen File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6"/>
          <p:cNvSpPr txBox="1"/>
          <p:nvPr>
            <p:ph idx="1" type="body"/>
          </p:nvPr>
        </p:nvSpPr>
        <p:spPr>
          <a:xfrm>
            <a:off x="193425" y="1152475"/>
            <a:ext cx="525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使用 Launch Screen File：XIB 或 Storyboard 來製作讀取頁面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6"/>
          <p:cNvSpPr txBox="1"/>
          <p:nvPr/>
        </p:nvSpPr>
        <p:spPr>
          <a:xfrm>
            <a:off x="938575" y="4402125"/>
            <a:ext cx="7365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0000"/>
                </a:solidFill>
              </a:rPr>
              <a:t>注意!!!  不要用下拉選單選！！！ 請自行用手打字!!!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155" name="Google Shape;15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825" y="80925"/>
            <a:ext cx="3434094" cy="249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125" y="2834860"/>
            <a:ext cx="7463751" cy="1601875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設計LaunchScreen</a:t>
            </a:r>
            <a:endParaRPr/>
          </a:p>
        </p:txBody>
      </p:sp>
      <p:sp>
        <p:nvSpPr>
          <p:cNvPr id="162" name="Google Shape;16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zh-TW" sz="2000"/>
              <a:t>在Xcode導覽列中，點選LaunchScreen.storyboard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zh-TW" sz="2000"/>
              <a:t>在Storyboard中，點選View進行底色修改。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700" y="2114025"/>
            <a:ext cx="5799600" cy="28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/>
        </p:nvSpPr>
        <p:spPr>
          <a:xfrm>
            <a:off x="1811700" y="76000"/>
            <a:ext cx="55206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點選View，從Inspecter修改底色</a:t>
            </a:r>
            <a:endParaRPr sz="2400"/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525" y="812900"/>
            <a:ext cx="7136957" cy="4160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/>
        </p:nvSpPr>
        <p:spPr>
          <a:xfrm>
            <a:off x="1811700" y="76000"/>
            <a:ext cx="55206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從Library加入ImageView</a:t>
            </a:r>
            <a:endParaRPr sz="2400"/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075" y="606925"/>
            <a:ext cx="7761848" cy="4536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3973" y="867075"/>
            <a:ext cx="5276049" cy="401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8212" y="606921"/>
            <a:ext cx="7327575" cy="426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962" y="606925"/>
            <a:ext cx="8086088" cy="4536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1075" y="597440"/>
            <a:ext cx="7761848" cy="4555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用SwiftUI 建立啟動頁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SwiftUI 啟動流程</a:t>
            </a:r>
            <a:endParaRPr/>
          </a:p>
        </p:txBody>
      </p:sp>
      <p:sp>
        <p:nvSpPr>
          <p:cNvPr id="190" name="Google Shape;190;p31"/>
          <p:cNvSpPr txBox="1"/>
          <p:nvPr>
            <p:ph idx="1" type="body"/>
          </p:nvPr>
        </p:nvSpPr>
        <p:spPr>
          <a:xfrm>
            <a:off x="596475" y="1152475"/>
            <a:ext cx="8235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 App 啟動時先顯示一個過渡畫面，然後切換到主畫面。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SwiftUI 啟動流程的三個組成部分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App 主結構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zh-TW" sz="1500"/>
              <a:t>透過 @main 宣告進入點。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zh-TW" sz="1500"/>
              <a:t>利用 SwiftUI 的 Scene 結構來管理畫面。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啟動畫面 (LaunchView)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zh-TW" sz="1500"/>
              <a:t>顯示靜態內容，例如 Logo 或歡迎訊息。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zh-TW" sz="1500"/>
              <a:t>可自訂顏色和樣式，確保與主畫面設計風格一致。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主畫面 (ContentView)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zh-TW" sz="1500"/>
              <a:t>顯示 App 的核心功能與內容。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zh-TW" sz="1500"/>
              <a:t>啟動後的主要畫面。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App icon設計與設定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加入LaunchView</a:t>
            </a:r>
            <a:endParaRPr/>
          </a:p>
        </p:txBody>
      </p:sp>
      <p:pic>
        <p:nvPicPr>
          <p:cNvPr id="196" name="Google Shape;1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129" y="1087426"/>
            <a:ext cx="7106145" cy="397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改寫進入點的App內容</a:t>
            </a:r>
            <a:endParaRPr/>
          </a:p>
        </p:txBody>
      </p:sp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463" y="1181175"/>
            <a:ext cx="639906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 this video, we dive into creating a visually appealing Sign View and Launch Screen UI using SwiftUI, designed to leave a lasting impression on your app users. ✨ Whether you're developing a new app or updating an existing one, adding animations and sleek transitions can take your design to the next level!&#10;&#10;Source Code: https://www.patreon.com/posts/swiftui-sign-116230292?utm_medium=clipboard_copy&amp;utm_source=copyLink&amp;utm_campaign=postshare_creator&amp;utm_content=join_link&#10;&#10;Inspired by :  https://x.com/60fpsdesign/status/1857468063144190287?s=46&#10;📌 What You'll Learn:&#10;&#10;How to build a custom Sign View UI with SwiftUI. 🖌️&#10;Designing and implementing an engaging Launch Screen that stands out.&#10;Adding smooth and responsive animations for a polished user experience. 🎥&#10;Best practices to optimize your UI for speed and responsiveness.&#10;💡 Perfect for iOS developers looking to sharpen their skills in UI design and animation using SwiftUI. We'll break down every step, making it easy to follow even if you're a beginner!" id="207" name="Google Shape;207;p34" title="SwiftUI Sign View &amp; Launch scree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0239" y="-17012"/>
            <a:ext cx="9204489" cy="51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Q &amp; A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參考資料</a:t>
            </a:r>
            <a:endParaRPr/>
          </a:p>
        </p:txBody>
      </p:sp>
      <p:sp>
        <p:nvSpPr>
          <p:cNvPr id="218" name="Google Shape;218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https://www.canva.com/zh_tw/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4"/>
              </a:rPr>
              <a:t>https://appicon.co/</a:t>
            </a:r>
            <a:r>
              <a:rPr lang="zh-TW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5"/>
              </a:rPr>
              <a:t>https://bit.ly/2SLU2CJ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6"/>
              </a:rPr>
              <a:t>https://medium.com/@nicolasguyot/how-to-add-a-launch-screen-with-storyboard-in-xcode-16-swiftui-app-a88ae36bc292</a:t>
            </a:r>
            <a:r>
              <a:rPr lang="zh-TW"/>
              <a:t> 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依尺寸設置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/>
          <p:nvPr>
            <p:ph type="title"/>
          </p:nvPr>
        </p:nvSpPr>
        <p:spPr>
          <a:xfrm>
            <a:off x="311700" y="7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依不同尺寸給圖</a:t>
            </a:r>
            <a:endParaRPr/>
          </a:p>
        </p:txBody>
      </p:sp>
      <p:pic>
        <p:nvPicPr>
          <p:cNvPr id="229" name="Google Shape;2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6085" y="646375"/>
            <a:ext cx="6787128" cy="449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輸出各尺吋Icon</a:t>
            </a:r>
            <a:endParaRPr/>
          </a:p>
        </p:txBody>
      </p:sp>
      <p:sp>
        <p:nvSpPr>
          <p:cNvPr id="235" name="Google Shape;235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u="sng">
                <a:solidFill>
                  <a:schemeClr val="hlink"/>
                </a:solidFill>
                <a:hlinkClick r:id="rId3"/>
              </a:rPr>
              <a:t>https://appicon.co/</a:t>
            </a:r>
            <a:r>
              <a:rPr lang="zh-TW" sz="2000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zh-TW" sz="2000">
                <a:solidFill>
                  <a:schemeClr val="dk1"/>
                </a:solidFill>
              </a:rPr>
              <a:t>將icon上傳至App Icon頁面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zh-TW" sz="2000">
                <a:solidFill>
                  <a:schemeClr val="dk1"/>
                </a:solidFill>
              </a:rPr>
              <a:t>選取需要輸出之格式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zh-TW" sz="2000">
                <a:solidFill>
                  <a:schemeClr val="dk1"/>
                </a:solidFill>
              </a:rPr>
              <a:t>按下Generate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zh-TW" sz="2000">
                <a:solidFill>
                  <a:schemeClr val="dk1"/>
                </a:solidFill>
              </a:rPr>
              <a:t>將Appicons.zip儲存至桌面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236" name="Google Shape;23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5625" y="1291650"/>
            <a:ext cx="5121576" cy="374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取代原AppIcon資料夾</a:t>
            </a:r>
            <a:endParaRPr/>
          </a:p>
        </p:txBody>
      </p:sp>
      <p:sp>
        <p:nvSpPr>
          <p:cNvPr id="242" name="Google Shape;242;p40"/>
          <p:cNvSpPr txBox="1"/>
          <p:nvPr>
            <p:ph idx="1" type="body"/>
          </p:nvPr>
        </p:nvSpPr>
        <p:spPr>
          <a:xfrm>
            <a:off x="311700" y="1152475"/>
            <a:ext cx="530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zh-TW" sz="2000"/>
              <a:t>點擊二點Appicons.zip進行解壓縮。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zh-TW" sz="2000"/>
              <a:t>開啟app目錄下Asserts.xcassets資料夾。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zh-TW" sz="2000"/>
              <a:t>將AppIcon.appiconset資料夾刪除。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zh-TW" sz="2000"/>
              <a:t>將解壓縮資料夾中AppIcon.appiconset複製到app目錄下Asserts.xcassets資料夾</a:t>
            </a:r>
            <a:endParaRPr sz="2000"/>
          </a:p>
        </p:txBody>
      </p:sp>
      <p:pic>
        <p:nvPicPr>
          <p:cNvPr id="243" name="Google Shape;24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648" y="2991074"/>
            <a:ext cx="5419651" cy="21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1050" y="0"/>
            <a:ext cx="2990850" cy="2933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5" name="Google Shape;245;p40"/>
          <p:cNvCxnSpPr/>
          <p:nvPr/>
        </p:nvCxnSpPr>
        <p:spPr>
          <a:xfrm flipH="1">
            <a:off x="5797150" y="530500"/>
            <a:ext cx="837900" cy="3060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038" y="759403"/>
            <a:ext cx="8547923" cy="4372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1"/>
          <p:cNvSpPr txBox="1"/>
          <p:nvPr/>
        </p:nvSpPr>
        <p:spPr>
          <a:xfrm>
            <a:off x="2379900" y="157600"/>
            <a:ext cx="43842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完成各手機icon圖示設定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350" y="152400"/>
            <a:ext cx="791530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優缺點</a:t>
            </a:r>
            <a:endParaRPr/>
          </a:p>
        </p:txBody>
      </p:sp>
      <p:sp>
        <p:nvSpPr>
          <p:cNvPr id="257" name="Google Shape;257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全尺寸設置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zh-TW"/>
              <a:t>好處是只需一張圖就可以涵蓋所有Icon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zh-TW"/>
              <a:t>但無法依不同情境設定不同Icon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依尺寸設置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zh-TW"/>
              <a:t>好處是每一張都可以做不同的設定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zh-TW"/>
              <a:t>但每一張都要設定，複雜度會比較高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沒特別需求，使用全尺寸設置即可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設計App圖示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https://www.canva.com/zh_tw/</a:t>
            </a:r>
            <a:r>
              <a:rPr lang="zh-TW"/>
              <a:t> 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2413" y="1629875"/>
            <a:ext cx="7059173" cy="344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7"/>
          <p:cNvGrpSpPr/>
          <p:nvPr/>
        </p:nvGrpSpPr>
        <p:grpSpPr>
          <a:xfrm>
            <a:off x="132926" y="423725"/>
            <a:ext cx="7199601" cy="4137077"/>
            <a:chOff x="132926" y="423725"/>
            <a:chExt cx="7199601" cy="4137077"/>
          </a:xfrm>
        </p:grpSpPr>
        <p:pic>
          <p:nvPicPr>
            <p:cNvPr id="79" name="Google Shape;79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2926" y="911801"/>
              <a:ext cx="7199601" cy="3649001"/>
            </a:xfrm>
            <a:prstGeom prst="rect">
              <a:avLst/>
            </a:prstGeom>
            <a:noFill/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80" name="Google Shape;80;p17"/>
            <p:cNvCxnSpPr/>
            <p:nvPr/>
          </p:nvCxnSpPr>
          <p:spPr>
            <a:xfrm flipH="1">
              <a:off x="423125" y="423725"/>
              <a:ext cx="1272000" cy="7542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81" name="Google Shape;81;p17"/>
          <p:cNvSpPr txBox="1"/>
          <p:nvPr/>
        </p:nvSpPr>
        <p:spPr>
          <a:xfrm>
            <a:off x="2621900" y="157600"/>
            <a:ext cx="43842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建立1024*1024像素設計圖</a:t>
            </a:r>
            <a:endParaRPr sz="2400"/>
          </a:p>
        </p:txBody>
      </p:sp>
      <p:grpSp>
        <p:nvGrpSpPr>
          <p:cNvPr id="82" name="Google Shape;82;p17"/>
          <p:cNvGrpSpPr/>
          <p:nvPr/>
        </p:nvGrpSpPr>
        <p:grpSpPr>
          <a:xfrm>
            <a:off x="2197426" y="1589926"/>
            <a:ext cx="6946575" cy="3520774"/>
            <a:chOff x="2197426" y="1437526"/>
            <a:chExt cx="6946575" cy="3520774"/>
          </a:xfrm>
        </p:grpSpPr>
        <p:pic>
          <p:nvPicPr>
            <p:cNvPr id="83" name="Google Shape;83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197426" y="1437526"/>
              <a:ext cx="6946575" cy="3520774"/>
            </a:xfrm>
            <a:prstGeom prst="rect">
              <a:avLst/>
            </a:prstGeom>
            <a:noFill/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84" name="Google Shape;84;p17"/>
            <p:cNvCxnSpPr/>
            <p:nvPr/>
          </p:nvCxnSpPr>
          <p:spPr>
            <a:xfrm rot="10800000">
              <a:off x="3772525" y="3897150"/>
              <a:ext cx="1204800" cy="4071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475" y="906600"/>
            <a:ext cx="4024124" cy="40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1550"/>
            <a:ext cx="3665825" cy="5027242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91" name="Google Shape;91;p18"/>
          <p:cNvCxnSpPr/>
          <p:nvPr/>
        </p:nvCxnSpPr>
        <p:spPr>
          <a:xfrm rot="10800000">
            <a:off x="3549500" y="361675"/>
            <a:ext cx="613500" cy="1001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" name="Google Shape;92;p18"/>
          <p:cNvSpPr txBox="1"/>
          <p:nvPr/>
        </p:nvSpPr>
        <p:spPr>
          <a:xfrm>
            <a:off x="4660675" y="152400"/>
            <a:ext cx="35391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下載1024*1024像素圖示</a:t>
            </a:r>
            <a:endParaRPr sz="2400"/>
          </a:p>
        </p:txBody>
      </p:sp>
      <p:cxnSp>
        <p:nvCxnSpPr>
          <p:cNvPr id="93" name="Google Shape;93;p18"/>
          <p:cNvCxnSpPr/>
          <p:nvPr/>
        </p:nvCxnSpPr>
        <p:spPr>
          <a:xfrm>
            <a:off x="182800" y="2451250"/>
            <a:ext cx="806100" cy="631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8"/>
          <p:cNvCxnSpPr/>
          <p:nvPr/>
        </p:nvCxnSpPr>
        <p:spPr>
          <a:xfrm>
            <a:off x="4505425" y="3584925"/>
            <a:ext cx="1313100" cy="907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50" y="3010900"/>
            <a:ext cx="5459451" cy="213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Canva AI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235500" y="1152475"/>
            <a:ext cx="435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F0F0F"/>
                </a:solidFill>
                <a:latin typeface="Ubuntu"/>
                <a:ea typeface="Ubuntu"/>
                <a:cs typeface="Ubuntu"/>
                <a:sym typeface="Ubuntu"/>
              </a:rPr>
              <a:t>依下面描述，幫我生成1024*1024的ios app logo</a:t>
            </a:r>
            <a:endParaRPr sz="1200">
              <a:solidFill>
                <a:srgbClr val="0F0F0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F0F0F"/>
                </a:solidFill>
                <a:latin typeface="Ubuntu"/>
                <a:ea typeface="Ubuntu"/>
                <a:cs typeface="Ubuntu"/>
                <a:sym typeface="Ubuntu"/>
              </a:rPr>
              <a:t>```</a:t>
            </a:r>
            <a:endParaRPr sz="1200">
              <a:solidFill>
                <a:srgbClr val="0F0F0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latin typeface="Ubuntu"/>
                <a:ea typeface="Ubuntu"/>
                <a:cs typeface="Ubuntu"/>
                <a:sym typeface="Ubuntu"/>
              </a:rPr>
              <a:t>你App的說明內容</a:t>
            </a:r>
            <a:endParaRPr sz="1200">
              <a:solidFill>
                <a:srgbClr val="FF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sz="1200">
                <a:solidFill>
                  <a:srgbClr val="0F0F0F"/>
                </a:solidFill>
                <a:latin typeface="Ubuntu"/>
                <a:ea typeface="Ubuntu"/>
                <a:cs typeface="Ubuntu"/>
                <a:sym typeface="Ubuntu"/>
              </a:rPr>
              <a:t>```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750" y="0"/>
            <a:ext cx="5355251" cy="356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ChatGPT</a:t>
            </a:r>
            <a:r>
              <a:rPr lang="zh-TW"/>
              <a:t> 生圖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435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F0F0F"/>
                </a:solidFill>
                <a:latin typeface="Ubuntu"/>
                <a:ea typeface="Ubuntu"/>
                <a:cs typeface="Ubuntu"/>
                <a:sym typeface="Ubuntu"/>
              </a:rPr>
              <a:t>依下面描述，幫我生成1024*1024的ios app logo</a:t>
            </a:r>
            <a:endParaRPr sz="1200">
              <a:solidFill>
                <a:srgbClr val="0F0F0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F0F0F"/>
                </a:solidFill>
                <a:latin typeface="Ubuntu"/>
                <a:ea typeface="Ubuntu"/>
                <a:cs typeface="Ubuntu"/>
                <a:sym typeface="Ubuntu"/>
              </a:rPr>
              <a:t>```</a:t>
            </a:r>
            <a:endParaRPr sz="1200">
              <a:solidFill>
                <a:srgbClr val="0F0F0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latin typeface="Ubuntu"/>
                <a:ea typeface="Ubuntu"/>
                <a:cs typeface="Ubuntu"/>
                <a:sym typeface="Ubuntu"/>
              </a:rPr>
              <a:t>你App的說明內容</a:t>
            </a:r>
            <a:endParaRPr sz="1200">
              <a:solidFill>
                <a:srgbClr val="FF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sz="1200">
                <a:solidFill>
                  <a:srgbClr val="0F0F0F"/>
                </a:solidFill>
                <a:latin typeface="Ubuntu"/>
                <a:ea typeface="Ubuntu"/>
                <a:cs typeface="Ubuntu"/>
                <a:sym typeface="Ubuntu"/>
              </a:rPr>
              <a:t>```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9750" y="101525"/>
            <a:ext cx="4146950" cy="49404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20"/>
          <p:cNvGrpSpPr/>
          <p:nvPr/>
        </p:nvGrpSpPr>
        <p:grpSpPr>
          <a:xfrm>
            <a:off x="2437350" y="1743500"/>
            <a:ext cx="2856300" cy="3270200"/>
            <a:chOff x="5976000" y="1800200"/>
            <a:chExt cx="2856300" cy="3270200"/>
          </a:xfrm>
        </p:grpSpPr>
        <p:pic>
          <p:nvPicPr>
            <p:cNvPr id="111" name="Google Shape;111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976000" y="1800200"/>
              <a:ext cx="2856300" cy="2856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2" name="Google Shape;112;p20"/>
            <p:cNvSpPr txBox="1"/>
            <p:nvPr/>
          </p:nvSpPr>
          <p:spPr>
            <a:xfrm>
              <a:off x="6844775" y="4593400"/>
              <a:ext cx="12273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900" u="sng">
                  <a:solidFill>
                    <a:schemeClr val="hlink"/>
                  </a:solidFill>
                  <a:hlinkClick r:id="rId5"/>
                </a:rPr>
                <a:t>視覺成像</a:t>
              </a:r>
              <a:endParaRPr b="1" sz="1900"/>
            </a:p>
          </p:txBody>
        </p:sp>
      </p:grpSp>
      <p:pic>
        <p:nvPicPr>
          <p:cNvPr id="113" name="Google Shape;11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2050" y="2763200"/>
            <a:ext cx="2255299" cy="2250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Webp to png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026" y="1113176"/>
            <a:ext cx="7290998" cy="321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/>
        </p:nvSpPr>
        <p:spPr>
          <a:xfrm>
            <a:off x="1406075" y="4487050"/>
            <a:ext cx="609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https://www.canva.com/features/webp-to-png-converter/</a:t>
            </a:r>
            <a:r>
              <a:rPr lang="zh-TW" sz="1800">
                <a:solidFill>
                  <a:schemeClr val="dk2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